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3" r:id="rId2"/>
  </p:sldMasterIdLst>
  <p:notesMasterIdLst>
    <p:notesMasterId r:id="rId12"/>
  </p:notesMasterIdLst>
  <p:sldIdLst>
    <p:sldId id="257" r:id="rId3"/>
    <p:sldId id="357" r:id="rId4"/>
    <p:sldId id="289" r:id="rId5"/>
    <p:sldId id="355" r:id="rId6"/>
    <p:sldId id="363" r:id="rId7"/>
    <p:sldId id="262" r:id="rId8"/>
    <p:sldId id="365" r:id="rId9"/>
    <p:sldId id="284" r:id="rId10"/>
    <p:sldId id="3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A5DCF0"/>
    <a:srgbClr val="D8EDEE"/>
    <a:srgbClr val="C641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9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8D80F54-ECB7-4B99-BA90-D024BFE04A6E}" type="datetimeFigureOut">
              <a:rPr lang="ar-AE" smtClean="0"/>
              <a:t>02/07/1442</a:t>
            </a:fld>
            <a:endParaRPr lang="ar-A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A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800DEA-BDC5-457D-8525-5B2DD7581A4A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516614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B07773-9457-4DE6-9DEB-5C74E654A0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852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B07773-9457-4DE6-9DEB-5C74E654A0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312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5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89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0430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97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95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38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31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77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91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9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16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4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4323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13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831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569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3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1802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10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89E6CB-B541-489D-90A4-5C27066F4F39}" type="datetimeFigureOut">
              <a:rPr lang="en-GB" smtClean="0"/>
              <a:t>13/02/2021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9AE174-9070-4899-9F86-005849110B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848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ABC6A-33A7-4ED4-8BB1-EBE4D7A8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7753C6B-C10F-4E7F-899E-2E78A3035EB4}" type="datetimeFigureOut">
              <a:rPr lang="zh-CN" altLang="en-US" smtClean="0"/>
              <a:t>2021/2/13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AA794F-5496-411D-8AA2-27D540EFF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5FB46F-38DD-49CA-8E1F-38726E65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1AB5EE6-EA73-4D28-B5DA-D4FFA458B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4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/>
      </p:transition>
    </mc:Choice>
    <mc:Fallback xmlns=""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0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6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1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3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6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9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3F1AC4-FF22-4B18-BE4C-D05D23D08AF1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9B305-DE4B-4971-AEC6-1FC0D2E66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32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11" y="6569118"/>
            <a:ext cx="809294" cy="28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86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1">
            <a:extLst>
              <a:ext uri="{FF2B5EF4-FFF2-40B4-BE49-F238E27FC236}">
                <a16:creationId xmlns:a16="http://schemas.microsoft.com/office/drawing/2014/main" id="{435D0094-BA05-433D-94F8-B3A67FEDB76F}"/>
              </a:ext>
            </a:extLst>
          </p:cNvPr>
          <p:cNvSpPr txBox="1"/>
          <p:nvPr/>
        </p:nvSpPr>
        <p:spPr>
          <a:xfrm>
            <a:off x="482247" y="4571216"/>
            <a:ext cx="8179506" cy="11154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لنصعد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AE" altLang="zh-CN" sz="7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بصاروخ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152400">
                  <a:prstClr val="white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المعرفة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152400">
                  <a:prstClr val="white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188E89-AF78-40F6-B787-E9BD9C625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43000" y="5778706"/>
            <a:ext cx="6858000" cy="0"/>
          </a:xfrm>
          <a:prstGeom prst="line">
            <a:avLst/>
          </a:prstGeom>
          <a:ln w="19050">
            <a:solidFill>
              <a:srgbClr val="DBA2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نتيجة بحث الصور عن مسبار الامل">
            <a:extLst>
              <a:ext uri="{FF2B5EF4-FFF2-40B4-BE49-F238E27FC236}">
                <a16:creationId xmlns:a16="http://schemas.microsoft.com/office/drawing/2014/main" id="{EC61BEAB-E4AD-4EA7-AAD5-0E6F86ACA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511"/>
            <a:ext cx="2876550" cy="25949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نتيجة بحث الصور عن مسبار الامل">
            <a:extLst>
              <a:ext uri="{FF2B5EF4-FFF2-40B4-BE49-F238E27FC236}">
                <a16:creationId xmlns:a16="http://schemas.microsoft.com/office/drawing/2014/main" id="{EABBDF61-AA07-4DED-832B-F8F613620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573" y="371268"/>
            <a:ext cx="2064854" cy="25442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سحابة 3">
            <a:extLst>
              <a:ext uri="{FF2B5EF4-FFF2-40B4-BE49-F238E27FC236}">
                <a16:creationId xmlns:a16="http://schemas.microsoft.com/office/drawing/2014/main" id="{3FBB6CB9-EDBD-48FA-A779-6045EC6AB64C}"/>
              </a:ext>
            </a:extLst>
          </p:cNvPr>
          <p:cNvSpPr/>
          <p:nvPr/>
        </p:nvSpPr>
        <p:spPr>
          <a:xfrm>
            <a:off x="3231874" y="279193"/>
            <a:ext cx="3221935" cy="2835068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AE" sz="4800" b="1" dirty="0">
                <a:solidFill>
                  <a:schemeClr val="tx1"/>
                </a:solidFill>
                <a:cs typeface="(AH) Manal Black" pitchFamily="2" charset="-78"/>
              </a:rPr>
              <a:t>صلاح القلب</a:t>
            </a:r>
          </a:p>
        </p:txBody>
      </p:sp>
    </p:spTree>
    <p:extLst>
      <p:ext uri="{BB962C8B-B14F-4D97-AF65-F5344CB8AC3E}">
        <p14:creationId xmlns:p14="http://schemas.microsoft.com/office/powerpoint/2010/main" val="21508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/>
        <p:sndAc>
          <p:stSnd>
            <p:snd r:embed="rId3" name="camera.wav"/>
          </p:stSnd>
        </p:sndAc>
      </p:transition>
    </mc:Choice>
    <mc:Fallback xmlns="">
      <p:transition>
        <p:random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832668" y="301327"/>
            <a:ext cx="8209803" cy="70788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4000" b="1" dirty="0"/>
              <a:t>لا يحاسب الله الناس على ألوانهم وأجسادهم </a:t>
            </a:r>
            <a:endParaRPr lang="en-US" sz="40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117421" y="132486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6587311" y="2255035"/>
            <a:ext cx="1916611" cy="22242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>
                <a:solidFill>
                  <a:schemeClr val="tx1"/>
                </a:solidFill>
              </a:rPr>
              <a:t>جميع ما ذكر</a:t>
            </a:r>
            <a:endParaRPr lang="ar-BH" sz="60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155856" y="132486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3723861" y="2510738"/>
            <a:ext cx="1661832" cy="208776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لا دخل للإنسان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بها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194291" y="1483888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739903" y="2453818"/>
            <a:ext cx="1652549" cy="214468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لأنها من فعل الله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355 -0.16435 0.00157 0.00417 0 -0.34676 C -0.00121 -0.6 0 -0.85324 0 -1.10671 L 0 -1.10671 " pathEditMode="relative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355 -0.16435 0.00157 0.00417 0 -0.34676 C -0.00121 -0.6 0 -0.85324 0 -1.10671 L 0 -1.10671 " pathEditMode="relative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 1.44676 L 0 1.44676 " pathEditMode="relative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1.66667E-6 0.00023 L 1.66667E-6 1.44653 L 1.66667E-6 1.4467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8.33333E-7 0.00023 C -0.00174 0.03981 -0.00278 0.07986 -0.00504 0.11991 C -0.00608 0.13773 -0.00816 0.15555 -0.01007 0.17315 C -0.01163 0.18657 -0.0151 0.19977 -0.0151 0.21319 C -0.01684 0.6044 -0.0151 0.99537 -0.0151 1.38657 L -0.0151 1.3868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1610435" y="314096"/>
            <a:ext cx="6754143" cy="64633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3600" b="1" dirty="0"/>
              <a:t>القلب العامر </a:t>
            </a:r>
            <a:r>
              <a:rPr lang="ar-AE" sz="3600" b="1" dirty="0" err="1"/>
              <a:t>بالايمان</a:t>
            </a:r>
            <a:r>
              <a:rPr lang="ar-AE" sz="3600" b="1" dirty="0"/>
              <a:t> وحب الخير هو القلب</a:t>
            </a:r>
            <a:endParaRPr lang="en-US" sz="36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270995" y="142209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795129" y="2530088"/>
            <a:ext cx="1739715" cy="1962398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>
                <a:solidFill>
                  <a:schemeClr val="tx1"/>
                </a:solidFill>
              </a:rPr>
              <a:t>السليم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311715" y="142209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6745357" y="2530087"/>
            <a:ext cx="1802295" cy="1962399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المريض</a:t>
            </a: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155857" y="1422092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3690729" y="2447800"/>
            <a:ext cx="1762539" cy="1962399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>
                <a:solidFill>
                  <a:schemeClr val="tx1"/>
                </a:solidFill>
              </a:rPr>
              <a:t>الشرير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45168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1.38889E-6 0.00023 C 0.01354 -0.16482 0.00156 0.00417 1.38889E-6 -0.34676 C -0.00122 -0.6 1.38889E-6 -0.85324 1.38889E-6 -1.10671 L 1.38889E-6 -1.10648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00023 C 0.01354 -0.16481 0.00156 0.00417 1.38889E-6 -0.34676 C -0.00122 -0.6 1.38889E-6 -0.85324 1.38889E-6 -1.10671 L 1.38889E-6 -1.10648 " pathEditMode="relative" rAng="0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1.11111E-6 0.00023 L 1.11111E-6 1.44676 L 1.11111E-6 1.44699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2.77778E-6 0.00024 L -2.77778E-6 1.44676 L -2.77778E-6 1.447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00023 C -0.00174 0.03982 -0.00278 0.07986 -0.00503 0.11991 C -0.00608 0.13773 -0.00816 0.15556 -0.01007 0.17315 C -0.01163 0.18658 -0.0151 0.19977 -0.0151 0.2132 C -0.01684 0.6044 -0.0151 0.99537 -0.0151 1.38658 L -0.0151 1.38681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5E-6 0.00024 C -0.00173 0.03982 -0.00277 0.07987 -0.00504 0.11991 C -0.00608 0.13774 -0.00815 0.15556 -0.01007 0.17315 C -0.01164 0.18658 -0.01511 0.19977 -0.01511 0.2132 C -0.01685 0.6044 -0.01511 0.99538 -0.01511 1.38658 L -0.01511 1.38681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1044702" y="305766"/>
            <a:ext cx="7502949" cy="76944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4400" b="1" dirty="0"/>
              <a:t>واحدة مما يلي ليست من أمراض القلوب</a:t>
            </a:r>
            <a:endParaRPr lang="en-US" sz="44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270995" y="142209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873265" y="2416442"/>
            <a:ext cx="1577009" cy="183938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الرحمة</a:t>
            </a:r>
            <a:endParaRPr lang="en-US" sz="11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311715" y="142209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6845987" y="2295298"/>
            <a:ext cx="1763740" cy="1960524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الحقد</a:t>
            </a:r>
            <a:endParaRPr lang="ar-AE" sz="36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208434" y="1409637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3748119" y="2295298"/>
            <a:ext cx="1762539" cy="1657599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>
                <a:solidFill>
                  <a:schemeClr val="tx1"/>
                </a:solidFill>
              </a:rPr>
              <a:t>الحسد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61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1.38889E-6 0.00023 C 0.01354 -0.16482 0.00156 0.00417 1.38889E-6 -0.34676 C -0.00122 -0.6 1.38889E-6 -0.85324 1.38889E-6 -1.10671 L 1.38889E-6 -1.10648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1.38889E-6 0.00023 C 0.01354 -0.16481 0.00156 0.00417 1.38889E-6 -0.34676 C -0.00122 -0.6 1.38889E-6 -0.85324 1.38889E-6 -1.10671 L 1.38889E-6 -1.10648 " pathEditMode="relative" rAng="0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1.11111E-6 0.00023 L 1.11111E-6 1.44676 L 1.11111E-6 1.44699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2.77778E-6 0.00024 L -2.77778E-6 1.44676 L -2.77778E-6 1.447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00023 C -0.00174 0.03982 -0.00278 0.07986 -0.00503 0.11991 C -0.00608 0.13773 -0.00816 0.15556 -0.01007 0.17315 C -0.01163 0.18658 -0.0151 0.19977 -0.0151 0.2132 C -0.01684 0.6044 -0.0151 0.99537 -0.0151 1.38658 L -0.0151 1.38681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5E-6 0.00024 C -0.00173 0.03982 -0.00277 0.07987 -0.00504 0.11991 C -0.00608 0.13774 -0.00815 0.15556 -0.01007 0.17315 C -0.01164 0.18658 -0.01511 0.19977 -0.01511 0.2132 C -0.01685 0.6044 -0.01511 0.99538 -0.01511 1.38658 L -0.01511 1.38681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927652" y="314096"/>
            <a:ext cx="8022055" cy="64633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3600" b="1" dirty="0"/>
              <a:t>من الأمور التي تساعد على تزكية القلب</a:t>
            </a:r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285140" y="142209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3833818" y="2349852"/>
            <a:ext cx="1734928" cy="2002155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جميع ما ذكر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311715" y="142209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6843084" y="2428465"/>
            <a:ext cx="1769545" cy="1923542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العطف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على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اليتامى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194292" y="1324862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671223" y="2428465"/>
            <a:ext cx="1878421" cy="1794585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الدعاء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والذكر</a:t>
            </a:r>
          </a:p>
        </p:txBody>
      </p:sp>
    </p:spTree>
    <p:extLst>
      <p:ext uri="{BB962C8B-B14F-4D97-AF65-F5344CB8AC3E}">
        <p14:creationId xmlns:p14="http://schemas.microsoft.com/office/powerpoint/2010/main" val="3123996960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L -2.77778E-6 0.00024 C 0.01354 -0.16481 0.00157 0.00417 -2.77778E-6 -0.34676 C -0.00121 -0.6 -2.77778E-6 -0.85324 -2.77778E-6 -1.10671 L -2.77778E-6 -1.10648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2.5E-6 0.00023 C 0.01354 -0.16458 0.00157 0.00417 -2.5E-6 -0.34676 C -0.00121 -0.6 -2.5E-6 -0.85324 -2.5E-6 -1.10671 L -2.5E-6 -1.10648 " pathEditMode="relative" rAng="0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1.11111E-6 0.00023 L 1.11111E-6 1.44676 L 1.11111E-6 1.44699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4.44444E-6 0.00023 L -4.44444E-6 1.44676 L -4.44444E-6 1.44699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8.33333E-7 0.00023 C -0.00174 0.03981 -0.00278 0.07986 -0.00503 0.11991 C -0.00608 0.13773 -0.00816 0.15555 -0.01007 0.17315 C -0.01163 0.18657 -0.0151 0.19977 -0.0151 0.21319 C -0.01684 0.6044 -0.0151 0.99537 -0.0151 1.38657 L -0.0151 1.3868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1610435" y="314096"/>
            <a:ext cx="6946969" cy="64633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3600" b="1" dirty="0"/>
              <a:t>من الطرق المادية لتزكية القلب</a:t>
            </a:r>
            <a:endParaRPr lang="en-US" sz="36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117422" y="1432391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6648481" y="2432858"/>
            <a:ext cx="1755616" cy="1656519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</a:rPr>
              <a:t>الصدقة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155857" y="1432391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3619867" y="2480323"/>
            <a:ext cx="1808194" cy="1609054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</a:rPr>
              <a:t>رعاية</a:t>
            </a:r>
          </a:p>
          <a:p>
            <a:pPr algn="ctr"/>
            <a:r>
              <a:rPr lang="ar-AE" sz="2800" b="1" dirty="0">
                <a:solidFill>
                  <a:schemeClr val="tx1"/>
                </a:solidFill>
              </a:rPr>
              <a:t>اليتامى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194292" y="1432391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787582" y="2404720"/>
            <a:ext cx="1650818" cy="1712794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</a:rPr>
              <a:t>الدعاء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910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355 -0.16435 0.00157 0.00417 0 -0.34676 C -0.00121 -0.6 0 -0.85324 0 -1.10671 L 0 -1.10671 " pathEditMode="relative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355 -0.16435 0.00157 0.00417 0 -0.34676 C -0.00121 -0.6 0 -0.85324 0 -1.10671 L 0 -1.10671 " pathEditMode="relative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 1.44676 L 0 1.44676 " pathEditMode="relative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 1.44676 L 0 1.44676 " pathEditMode="relative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1238993" y="314096"/>
            <a:ext cx="7469904" cy="120032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3600" b="1" dirty="0"/>
              <a:t>دلالة قول الرسول (ولكن ينظر الى قلوبكم وأعمالكم )</a:t>
            </a:r>
            <a:r>
              <a:rPr lang="en-US" sz="3600" b="1" dirty="0"/>
              <a:t> </a:t>
            </a:r>
            <a:endParaRPr lang="ar-AE" sz="36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285140" y="142209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3833818" y="2349852"/>
            <a:ext cx="1734928" cy="2002155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جميع ما ذكر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311715" y="142209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6843084" y="2428465"/>
            <a:ext cx="1769545" cy="1923542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الاهتمام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بصلاح 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النية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194292" y="1324862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705753" y="2428464"/>
            <a:ext cx="1809362" cy="1794585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chemeClr val="tx1"/>
                </a:solidFill>
              </a:rPr>
              <a:t>الاهتمام بصلاح</a:t>
            </a:r>
          </a:p>
          <a:p>
            <a:pPr algn="ctr"/>
            <a:r>
              <a:rPr lang="ar-AE" sz="3200" b="1" dirty="0">
                <a:solidFill>
                  <a:schemeClr val="tx1"/>
                </a:solidFill>
              </a:rPr>
              <a:t>القلب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0512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L -2.77778E-6 0.00024 C 0.01354 -0.16481 0.00157 0.00417 -2.77778E-6 -0.34676 C -0.00121 -0.6 -2.77778E-6 -0.85324 -2.77778E-6 -1.10671 L -2.77778E-6 -1.10648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2.5E-6 0.00023 C 0.01354 -0.16458 0.00157 0.00417 -2.5E-6 -0.34676 C -0.00121 -0.6 -2.5E-6 -0.85324 -2.5E-6 -1.10671 L -2.5E-6 -1.10648 " pathEditMode="relative" rAng="0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1.11111E-6 0.00023 L 1.11111E-6 1.44676 L 1.11111E-6 1.44699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4.44444E-6 0.00023 L -4.44444E-6 1.44676 L -4.44444E-6 1.44699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8.33333E-7 0.00023 C -0.00174 0.03981 -0.00278 0.07986 -0.00503 0.11991 C -0.00608 0.13773 -0.00816 0.15555 -0.01007 0.17315 C -0.01163 0.18657 -0.0151 0.19977 -0.0151 0.21319 C -0.01684 0.6044 -0.0151 0.99537 -0.0151 1.38657 L -0.0151 1.3868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284112-AB3E-4004-BFB2-203C0E0DFCF4}"/>
              </a:ext>
            </a:extLst>
          </p:cNvPr>
          <p:cNvSpPr txBox="1"/>
          <p:nvPr/>
        </p:nvSpPr>
        <p:spPr>
          <a:xfrm>
            <a:off x="1254280" y="239911"/>
            <a:ext cx="7241885" cy="70788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AE" sz="4000" b="1" dirty="0"/>
              <a:t>محاسبة الإنسان على ما في قلبه  يرجع </a:t>
            </a:r>
            <a:endParaRPr lang="en-US" sz="4000" b="1" dirty="0"/>
          </a:p>
        </p:txBody>
      </p:sp>
      <p:pic>
        <p:nvPicPr>
          <p:cNvPr id="8" name="Space rocket toy from a surprise egg. Educational cartoon for children (معدل)">
            <a:hlinkClick r:id="" action="ppaction://media"/>
            <a:extLst>
              <a:ext uri="{FF2B5EF4-FFF2-40B4-BE49-F238E27FC236}">
                <a16:creationId xmlns:a16="http://schemas.microsoft.com/office/drawing/2014/main" id="{EC11DCB1-8640-4C6A-9E62-873334110A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103" y="292031"/>
            <a:ext cx="609600" cy="6096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98B3B4D-C35F-461B-B3B6-6FE389EAD7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6117421" y="1324862"/>
            <a:ext cx="2832285" cy="521904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E6FE13C-8B0C-491A-AA4A-116945FECDAD}"/>
              </a:ext>
            </a:extLst>
          </p:cNvPr>
          <p:cNvSpPr/>
          <p:nvPr/>
        </p:nvSpPr>
        <p:spPr>
          <a:xfrm>
            <a:off x="6803933" y="2443841"/>
            <a:ext cx="1459260" cy="1385281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>
                <a:solidFill>
                  <a:schemeClr val="tx1"/>
                </a:solidFill>
              </a:rPr>
              <a:t>لله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6CE2E985-F42F-42E6-AFDE-FC9FAE9D7A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3155857" y="1324862"/>
            <a:ext cx="2832285" cy="521904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6CC1575-9247-4329-B9E3-5C95A3B3BE38}"/>
              </a:ext>
            </a:extLst>
          </p:cNvPr>
          <p:cNvSpPr/>
          <p:nvPr/>
        </p:nvSpPr>
        <p:spPr>
          <a:xfrm>
            <a:off x="3806001" y="2432857"/>
            <a:ext cx="1587634" cy="1595803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</a:rPr>
              <a:t>للملائكة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450A664-4911-4798-8C97-B52DE851D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1875" y1="13931" x2="51875" y2="25655"/>
                        <a14:foregroundMark x1="48646" y1="19724" x2="46042" y2="27448"/>
                        <a14:foregroundMark x1="46042" y1="27448" x2="45729" y2="40138"/>
                        <a14:foregroundMark x1="51771" y1="25931" x2="50625" y2="31172"/>
                        <a14:foregroundMark x1="59062" y1="53379" x2="55521" y2="47862"/>
                        <a14:foregroundMark x1="55521" y1="47862" x2="55417" y2="47724"/>
                        <a14:foregroundMark x1="41875" y1="52690" x2="44167" y2="47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04" t="7343" r="36720" b="29275"/>
          <a:stretch/>
        </p:blipFill>
        <p:spPr>
          <a:xfrm>
            <a:off x="194292" y="1324862"/>
            <a:ext cx="2832285" cy="521904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388ED4F-42D6-4943-9B8F-71F93A0E6FF2}"/>
              </a:ext>
            </a:extLst>
          </p:cNvPr>
          <p:cNvSpPr/>
          <p:nvPr/>
        </p:nvSpPr>
        <p:spPr>
          <a:xfrm>
            <a:off x="846024" y="2338581"/>
            <a:ext cx="1496795" cy="1595802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</a:rPr>
              <a:t>للقاضي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0186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4.16667E-6 0.00023 C 0.01354 -0.16482 0.00156 0.00416 4.16667E-6 -0.34676 C -0.00122 -0.6 4.16667E-6 -0.85324 4.16667E-6 -1.10672 L 4.16667E-6 -1.10648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532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355 -0.16435 0.00157 0.00417 0 -0.34676 C -0.00121 -0.6 0 -0.85324 0 -1.10671 L 0 -1.10671 " pathEditMode="relative" ptsTypes="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 1.44676 L 0 1.44676 " pathEditMode="relative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8889E-6 0.00023 L -1.38889E-6 1.44653 L -1.38889E-6 1.4467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73 0.03982 -0.00277 0.07986 -0.00503 0.11991 C -0.00607 0.13773 -0.00815 0.15556 -0.01006 0.17315 C -0.01163 0.18658 -0.0151 0.19977 -0.0151 0.2132 C -0.01684 0.6044 -0.0151 0.99537 -0.0151 1.38658 L -0.0151 1.38658 " pathEditMode="relative" ptsTypes="AAAAA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-1.94444E-6 0.00023 C -0.00173 0.03981 -0.00278 0.07986 -0.00503 0.11991 C -0.00607 0.13773 -0.00816 0.15555 -0.01007 0.17315 C -0.01163 0.18657 -0.0151 0.19977 -0.0151 0.21319 C -0.01684 0.6044 -0.0151 0.99537 -0.0151 1.38657 L -0.0151 1.3868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6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1">
            <a:extLst>
              <a:ext uri="{FF2B5EF4-FFF2-40B4-BE49-F238E27FC236}">
                <a16:creationId xmlns:a16="http://schemas.microsoft.com/office/drawing/2014/main" id="{435D0094-BA05-433D-94F8-B3A67FEDB76F}"/>
              </a:ext>
            </a:extLst>
          </p:cNvPr>
          <p:cNvSpPr txBox="1"/>
          <p:nvPr/>
        </p:nvSpPr>
        <p:spPr>
          <a:xfrm rot="21154582">
            <a:off x="5400791" y="2164217"/>
            <a:ext cx="1671870" cy="2862322"/>
          </a:xfrm>
          <a:prstGeom prst="rect">
            <a:avLst/>
          </a:prstGeom>
          <a:solidFill>
            <a:schemeClr val="bg1"/>
          </a:solidFill>
          <a:effectLst>
            <a:glow rad="1727200">
              <a:schemeClr val="bg1"/>
            </a:glow>
            <a:outerShdw blurRad="304800" dist="50800" dir="4560000" algn="ctr" rotWithShape="0">
              <a:srgbClr val="000000"/>
            </a:outerShdw>
            <a:reflection endPos="0" dist="50800" dir="5400000" sy="-100000" algn="bl" rotWithShape="0"/>
            <a:softEdge rad="0"/>
          </a:effectLst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altLang="zh-CN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anose="02000000000000000000" pitchFamily="2" charset="-78"/>
                <a:ea typeface="小单纯体" panose="02010601030101010101" pitchFamily="2" charset="-122"/>
                <a:cs typeface="Sakkal Majalla" panose="02000000000000000000" pitchFamily="2" charset="-78"/>
              </a:rPr>
              <a:t>بالعلم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AE" altLang="zh-CN" sz="4500" b="1" dirty="0">
                <a:solidFill>
                  <a:schemeClr val="accent2">
                    <a:lumMod val="75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ea typeface="小单纯体" panose="02010601030101010101" pitchFamily="2" charset="-122"/>
                <a:cs typeface="Sakkal Majalla" panose="02000000000000000000" pitchFamily="2" charset="-78"/>
              </a:rPr>
              <a:t>والإيمان</a:t>
            </a:r>
            <a:endParaRPr kumimoji="0" lang="ar-AE" altLang="zh-CN" sz="45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glow rad="152400">
                  <a:prstClr val="white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anose="02000000000000000000" pitchFamily="2" charset="-78"/>
              <a:ea typeface="小单纯体" panose="02010601030101010101" pitchFamily="2" charset="-122"/>
              <a:cs typeface="Sakkal Majalla" panose="02000000000000000000" pitchFamily="2" charset="-78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altLang="zh-CN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anose="02000000000000000000" pitchFamily="2" charset="-78"/>
                <a:ea typeface="小单纯体" panose="02010601030101010101" pitchFamily="2" charset="-122"/>
                <a:cs typeface="Sakkal Majalla" panose="02000000000000000000" pitchFamily="2" charset="-78"/>
              </a:rPr>
              <a:t>وصلنا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altLang="zh-CN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glow rad="152400">
                    <a:prstClr val="white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anose="02000000000000000000" pitchFamily="2" charset="-78"/>
                <a:ea typeface="小单纯体" panose="02010601030101010101" pitchFamily="2" charset="-122"/>
                <a:cs typeface="Sakkal Majalla" panose="02000000000000000000" pitchFamily="2" charset="-78"/>
              </a:rPr>
              <a:t>للمريخ</a:t>
            </a:r>
            <a:endParaRPr kumimoji="0" lang="zh-CN" alt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glow rad="152400">
                  <a:prstClr val="white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anose="02000000000000000000" pitchFamily="2" charset="-78"/>
              <a:ea typeface="小单纯体" panose="02010601030101010101" pitchFamily="2" charset="-122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648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/>
      </p:transition>
    </mc:Choice>
    <mc:Fallback xmlns=""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281</TotalTime>
  <Words>102</Words>
  <Application>Microsoft Office PowerPoint</Application>
  <PresentationFormat>عرض على الشاشة (4:3)</PresentationFormat>
  <Paragraphs>45</Paragraphs>
  <Slides>9</Slides>
  <Notes>2</Notes>
  <HiddenSlides>0</HiddenSlides>
  <MMClips>7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Sakkal Majalla</vt:lpstr>
      <vt:lpstr>Wingdings 3</vt:lpstr>
      <vt:lpstr>أيون</vt:lpstr>
      <vt:lpstr>1_Office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Sharqawi Tawfiq  Qusem Mansour</dc:creator>
  <cp:lastModifiedBy>حسن محمد الكفوري</cp:lastModifiedBy>
  <cp:revision>31</cp:revision>
  <dcterms:created xsi:type="dcterms:W3CDTF">2021-01-11T17:20:51Z</dcterms:created>
  <dcterms:modified xsi:type="dcterms:W3CDTF">2021-02-13T16:37:08Z</dcterms:modified>
</cp:coreProperties>
</file>